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70" r:id="rId12"/>
    <p:sldId id="287" r:id="rId13"/>
    <p:sldId id="271" r:id="rId14"/>
    <p:sldId id="276" r:id="rId15"/>
    <p:sldId id="272" r:id="rId16"/>
    <p:sldId id="273" r:id="rId17"/>
    <p:sldId id="277" r:id="rId18"/>
    <p:sldId id="274" r:id="rId19"/>
    <p:sldId id="275" r:id="rId20"/>
    <p:sldId id="278" r:id="rId21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49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60F6-41D8-477F-BADF-FDDC8E7C6C8F}" type="datetimeFigureOut">
              <a:rPr lang="tr-TR" smtClean="0"/>
              <a:t>02.10.2016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8EC8C-D7AC-457F-86B4-87B2C7011F2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1254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60F6-41D8-477F-BADF-FDDC8E7C6C8F}" type="datetimeFigureOut">
              <a:rPr lang="tr-TR" smtClean="0"/>
              <a:t>02.10.2016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8EC8C-D7AC-457F-86B4-87B2C7011F2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4153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60F6-41D8-477F-BADF-FDDC8E7C6C8F}" type="datetimeFigureOut">
              <a:rPr lang="tr-TR" smtClean="0"/>
              <a:t>02.10.2016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8EC8C-D7AC-457F-86B4-87B2C7011F2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4959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60F6-41D8-477F-BADF-FDDC8E7C6C8F}" type="datetimeFigureOut">
              <a:rPr lang="tr-TR" smtClean="0"/>
              <a:t>02.10.2016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8EC8C-D7AC-457F-86B4-87B2C7011F2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3845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60F6-41D8-477F-BADF-FDDC8E7C6C8F}" type="datetimeFigureOut">
              <a:rPr lang="tr-TR" smtClean="0"/>
              <a:t>02.10.2016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8EC8C-D7AC-457F-86B4-87B2C7011F2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85585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60F6-41D8-477F-BADF-FDDC8E7C6C8F}" type="datetimeFigureOut">
              <a:rPr lang="tr-TR" smtClean="0"/>
              <a:t>02.10.2016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8EC8C-D7AC-457F-86B4-87B2C7011F2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97522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60F6-41D8-477F-BADF-FDDC8E7C6C8F}" type="datetimeFigureOut">
              <a:rPr lang="tr-TR" smtClean="0"/>
              <a:t>02.10.2016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8EC8C-D7AC-457F-86B4-87B2C7011F2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6693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60F6-41D8-477F-BADF-FDDC8E7C6C8F}" type="datetimeFigureOut">
              <a:rPr lang="tr-TR" smtClean="0"/>
              <a:t>02.10.2016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8EC8C-D7AC-457F-86B4-87B2C7011F2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0190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60F6-41D8-477F-BADF-FDDC8E7C6C8F}" type="datetimeFigureOut">
              <a:rPr lang="tr-TR" smtClean="0"/>
              <a:t>02.10.2016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8EC8C-D7AC-457F-86B4-87B2C7011F2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0083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60F6-41D8-477F-BADF-FDDC8E7C6C8F}" type="datetimeFigureOut">
              <a:rPr lang="tr-TR" smtClean="0"/>
              <a:t>02.10.2016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8EC8C-D7AC-457F-86B4-87B2C7011F2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97495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60F6-41D8-477F-BADF-FDDC8E7C6C8F}" type="datetimeFigureOut">
              <a:rPr lang="tr-TR" smtClean="0"/>
              <a:t>02.10.2016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8EC8C-D7AC-457F-86B4-87B2C7011F2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960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560F6-41D8-477F-BADF-FDDC8E7C6C8F}" type="datetimeFigureOut">
              <a:rPr lang="tr-TR" smtClean="0"/>
              <a:t>02.10.2016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8EC8C-D7AC-457F-86B4-87B2C7011F2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6357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tr-TR" sz="9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KURULUM </a:t>
            </a:r>
            <a:endParaRPr lang="tr-TR" sz="9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smtClean="0"/>
              <a:t>JDK &amp; NETBEANS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4486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552" y="0"/>
            <a:ext cx="8229600" cy="719138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r"/>
            <a:r>
              <a:rPr lang="tr-TR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KURULUM</a:t>
            </a:r>
            <a:r>
              <a:rPr lang="tr-TR" sz="3200" b="1" dirty="0" smtClean="0"/>
              <a:t> </a:t>
            </a:r>
            <a:r>
              <a:rPr lang="tr-TR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JDK</a:t>
            </a:r>
            <a:endParaRPr lang="tr-TR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4739" name="Rectangle 3"/>
          <p:cNvSpPr>
            <a:spLocks noGrp="1" noChangeArrowheads="1"/>
          </p:cNvSpPr>
          <p:nvPr>
            <p:ph idx="1"/>
          </p:nvPr>
        </p:nvSpPr>
        <p:spPr>
          <a:xfrm>
            <a:off x="538463" y="548680"/>
            <a:ext cx="8075613" cy="4525962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tr-TR" dirty="0" smtClean="0">
                <a:solidFill>
                  <a:schemeClr val="tx2"/>
                </a:solidFill>
              </a:rPr>
              <a:t>Close ile </a:t>
            </a:r>
            <a:r>
              <a:rPr lang="tr-TR" dirty="0" err="1" smtClean="0">
                <a:solidFill>
                  <a:schemeClr val="tx2"/>
                </a:solidFill>
              </a:rPr>
              <a:t>jdk</a:t>
            </a:r>
            <a:r>
              <a:rPr lang="tr-TR" dirty="0" smtClean="0">
                <a:solidFill>
                  <a:schemeClr val="tx2"/>
                </a:solidFill>
              </a:rPr>
              <a:t> kurulumu sona erer. </a:t>
            </a:r>
            <a:endParaRPr lang="tr-TR" dirty="0" smtClean="0">
              <a:solidFill>
                <a:schemeClr val="tx2"/>
              </a:solidFill>
            </a:endParaRPr>
          </a:p>
        </p:txBody>
      </p:sp>
      <p:pic>
        <p:nvPicPr>
          <p:cNvPr id="2" name="Resim 1" descr="Ekran Kırpm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267818"/>
            <a:ext cx="6634631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76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 </a:t>
            </a:r>
            <a:endParaRPr lang="tr-TR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39552" y="0"/>
            <a:ext cx="8229600" cy="719138"/>
          </a:xfrm>
          <a:prstGeom prst="rect">
            <a:avLst/>
          </a:prstGeo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9pPr>
          </a:lstStyle>
          <a:p>
            <a:r>
              <a:rPr lang="tr-TR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KURULUM</a:t>
            </a:r>
            <a:r>
              <a:rPr lang="tr-TR" sz="3200" b="1" dirty="0" smtClean="0"/>
              <a:t> </a:t>
            </a:r>
            <a:r>
              <a:rPr lang="tr-TR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NETBEANS</a:t>
            </a:r>
            <a:r>
              <a:rPr lang="tr-TR" sz="3200" b="1" dirty="0" smtClean="0"/>
              <a:t> </a:t>
            </a:r>
            <a:endParaRPr lang="tr-TR" sz="3200" b="1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38354" y="548680"/>
            <a:ext cx="8075613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tr-TR" dirty="0" err="1" smtClean="0">
                <a:solidFill>
                  <a:schemeClr val="tx2"/>
                </a:solidFill>
              </a:rPr>
              <a:t>Download</a:t>
            </a:r>
            <a:r>
              <a:rPr lang="tr-TR" dirty="0" smtClean="0">
                <a:solidFill>
                  <a:schemeClr val="tx2"/>
                </a:solidFill>
              </a:rPr>
              <a:t> a tıklıyoruz</a:t>
            </a:r>
            <a:endParaRPr lang="tr-TR" dirty="0" smtClean="0">
              <a:solidFill>
                <a:schemeClr val="tx2"/>
              </a:solidFill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/>
          <a:srcRect l="16051" t="16733" r="18091" b="45861"/>
          <a:stretch/>
        </p:blipFill>
        <p:spPr>
          <a:xfrm>
            <a:off x="202665" y="1691680"/>
            <a:ext cx="8568952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6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 </a:t>
            </a:r>
            <a:endParaRPr lang="tr-TR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39552" y="0"/>
            <a:ext cx="8229600" cy="719138"/>
          </a:xfrm>
          <a:prstGeom prst="rect">
            <a:avLst/>
          </a:prstGeo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9pPr>
          </a:lstStyle>
          <a:p>
            <a:r>
              <a:rPr lang="tr-TR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KURULUM</a:t>
            </a:r>
            <a:r>
              <a:rPr lang="tr-TR" sz="3200" b="1" dirty="0" smtClean="0"/>
              <a:t> </a:t>
            </a:r>
            <a:r>
              <a:rPr lang="tr-TR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NETBEANS</a:t>
            </a:r>
            <a:r>
              <a:rPr lang="tr-TR" sz="3200" b="1" dirty="0" smtClean="0"/>
              <a:t> </a:t>
            </a:r>
            <a:endParaRPr lang="tr-TR" sz="32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8" t="14179" r="17555" b="16978"/>
          <a:stretch/>
        </p:blipFill>
        <p:spPr bwMode="auto">
          <a:xfrm>
            <a:off x="1403648" y="2810393"/>
            <a:ext cx="6883545" cy="40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38354" y="548680"/>
            <a:ext cx="8075613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tr-TR" dirty="0" smtClean="0">
                <a:solidFill>
                  <a:schemeClr val="tx2"/>
                </a:solidFill>
              </a:rPr>
              <a:t>Yapılmak istenen programa göre istenilen </a:t>
            </a:r>
            <a:r>
              <a:rPr lang="tr-TR" dirty="0" err="1" smtClean="0">
                <a:solidFill>
                  <a:schemeClr val="tx2"/>
                </a:solidFill>
              </a:rPr>
              <a:t>netbeans</a:t>
            </a:r>
            <a:r>
              <a:rPr lang="tr-TR" dirty="0" smtClean="0">
                <a:solidFill>
                  <a:schemeClr val="tx2"/>
                </a:solidFill>
              </a:rPr>
              <a:t> kurulumunu indirebilirsiniz. </a:t>
            </a:r>
          </a:p>
          <a:p>
            <a:pPr>
              <a:buFont typeface="Wingdings" pitchFamily="2" charset="2"/>
              <a:buChar char="ü"/>
            </a:pPr>
            <a:r>
              <a:rPr lang="tr-TR" dirty="0" smtClean="0">
                <a:solidFill>
                  <a:schemeClr val="tx2"/>
                </a:solidFill>
              </a:rPr>
              <a:t>Biz </a:t>
            </a:r>
            <a:r>
              <a:rPr lang="tr-TR" dirty="0" err="1" smtClean="0">
                <a:solidFill>
                  <a:schemeClr val="tx2"/>
                </a:solidFill>
              </a:rPr>
              <a:t>All</a:t>
            </a:r>
            <a:r>
              <a:rPr lang="tr-TR" dirty="0" smtClean="0">
                <a:solidFill>
                  <a:schemeClr val="tx2"/>
                </a:solidFill>
              </a:rPr>
              <a:t> ı seçelim tüm ortamlara yazılım geliştirebilelim.</a:t>
            </a:r>
            <a:endParaRPr lang="tr-TR" dirty="0" smtClean="0">
              <a:solidFill>
                <a:schemeClr val="tx2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7166100" y="6143361"/>
            <a:ext cx="1234480" cy="648072"/>
          </a:xfrm>
          <a:prstGeom prst="ellipse">
            <a:avLst/>
          </a:prstGeom>
          <a:solidFill>
            <a:srgbClr val="FFC000">
              <a:alpha val="46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8375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 </a:t>
            </a:r>
            <a:endParaRPr lang="tr-TR" dirty="0"/>
          </a:p>
        </p:txBody>
      </p:sp>
      <p:sp>
        <p:nvSpPr>
          <p:cNvPr id="244739" name="Rectangle 3"/>
          <p:cNvSpPr>
            <a:spLocks noGrp="1" noChangeArrowheads="1"/>
          </p:cNvSpPr>
          <p:nvPr>
            <p:ph idx="1"/>
          </p:nvPr>
        </p:nvSpPr>
        <p:spPr>
          <a:xfrm>
            <a:off x="684840" y="980728"/>
            <a:ext cx="8075613" cy="4525962"/>
          </a:xfrm>
        </p:spPr>
        <p:txBody>
          <a:bodyPr/>
          <a:lstStyle/>
          <a:p>
            <a:pPr marL="0" indent="0"/>
            <a:r>
              <a:rPr lang="tr-TR" dirty="0">
                <a:solidFill>
                  <a:schemeClr val="tx2"/>
                </a:solidFill>
              </a:rPr>
              <a:t>Kurulumu</a:t>
            </a:r>
            <a:r>
              <a:rPr lang="tr-TR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>
                <a:solidFill>
                  <a:schemeClr val="tx2"/>
                </a:solidFill>
              </a:rPr>
              <a:t>başlatın</a:t>
            </a:r>
            <a:r>
              <a:rPr lang="tr-TR" dirty="0" smtClean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marL="0" indent="0"/>
            <a:endParaRPr lang="tr-TR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40911"/>
            <a:ext cx="8229600" cy="719138"/>
          </a:xfrm>
          <a:prstGeom prst="rect">
            <a:avLst/>
          </a:prstGeo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9pPr>
          </a:lstStyle>
          <a:p>
            <a:r>
              <a:rPr lang="tr-TR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KURULUM NETBEANS </a:t>
            </a:r>
            <a:endParaRPr lang="tr-TR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1" t="27239" r="27834" b="17724"/>
          <a:stretch/>
        </p:blipFill>
        <p:spPr bwMode="auto">
          <a:xfrm>
            <a:off x="899592" y="1701279"/>
            <a:ext cx="6192688" cy="4349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672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 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/>
          <a:srcRect l="6279" t="16532" r="31737" b="20469"/>
          <a:stretch/>
        </p:blipFill>
        <p:spPr>
          <a:xfrm>
            <a:off x="457200" y="1664380"/>
            <a:ext cx="8064896" cy="4608512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18864" y="40911"/>
            <a:ext cx="8229600" cy="719138"/>
          </a:xfrm>
          <a:prstGeom prst="rect">
            <a:avLst/>
          </a:prstGeo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9pPr>
          </a:lstStyle>
          <a:p>
            <a:r>
              <a:rPr lang="tr-TR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KURULUM NETBEANS </a:t>
            </a:r>
            <a:endParaRPr lang="tr-TR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856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 </a:t>
            </a:r>
            <a:endParaRPr lang="tr-TR" dirty="0"/>
          </a:p>
        </p:txBody>
      </p:sp>
      <p:sp>
        <p:nvSpPr>
          <p:cNvPr id="244739" name="Rectangle 3"/>
          <p:cNvSpPr>
            <a:spLocks noGrp="1" noChangeArrowheads="1"/>
          </p:cNvSpPr>
          <p:nvPr>
            <p:ph idx="1"/>
          </p:nvPr>
        </p:nvSpPr>
        <p:spPr>
          <a:xfrm>
            <a:off x="684840" y="980728"/>
            <a:ext cx="8075613" cy="4525962"/>
          </a:xfrm>
        </p:spPr>
        <p:txBody>
          <a:bodyPr/>
          <a:lstStyle/>
          <a:p>
            <a:pPr marL="0" indent="0"/>
            <a:r>
              <a:rPr lang="tr-TR" dirty="0" smtClean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marL="0" indent="0"/>
            <a:endParaRPr lang="tr-TR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/>
          <a:srcRect l="11622" t="22609" r="44657" b="12423"/>
          <a:stretch/>
        </p:blipFill>
        <p:spPr>
          <a:xfrm>
            <a:off x="539552" y="1085900"/>
            <a:ext cx="6624736" cy="553459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40911"/>
            <a:ext cx="8229600" cy="719138"/>
          </a:xfrm>
          <a:prstGeom prst="rect">
            <a:avLst/>
          </a:prstGeo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9pPr>
          </a:lstStyle>
          <a:p>
            <a:r>
              <a:rPr lang="tr-TR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KURULUM NETBEANS </a:t>
            </a:r>
            <a:endParaRPr lang="tr-TR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014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 </a:t>
            </a:r>
            <a:endParaRPr lang="tr-TR" dirty="0"/>
          </a:p>
        </p:txBody>
      </p:sp>
      <p:sp>
        <p:nvSpPr>
          <p:cNvPr id="244739" name="Rectangle 3"/>
          <p:cNvSpPr>
            <a:spLocks noGrp="1" noChangeArrowheads="1"/>
          </p:cNvSpPr>
          <p:nvPr>
            <p:ph idx="1"/>
          </p:nvPr>
        </p:nvSpPr>
        <p:spPr>
          <a:xfrm>
            <a:off x="684840" y="980728"/>
            <a:ext cx="8075613" cy="4525962"/>
          </a:xfrm>
        </p:spPr>
        <p:txBody>
          <a:bodyPr/>
          <a:lstStyle/>
          <a:p>
            <a:pPr marL="0" indent="0"/>
            <a:r>
              <a:rPr lang="tr-TR" dirty="0" smtClean="0">
                <a:solidFill>
                  <a:schemeClr val="tx1">
                    <a:lumMod val="50000"/>
                  </a:schemeClr>
                </a:solidFill>
              </a:rPr>
              <a:t>Kurulumu başlatın.</a:t>
            </a:r>
          </a:p>
          <a:p>
            <a:pPr marL="0" indent="0"/>
            <a:endParaRPr lang="tr-TR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/>
          <a:srcRect l="11622" t="22505" r="45210" b="12392"/>
          <a:stretch/>
        </p:blipFill>
        <p:spPr>
          <a:xfrm>
            <a:off x="539552" y="980728"/>
            <a:ext cx="7286219" cy="6178097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40911"/>
            <a:ext cx="8229600" cy="719138"/>
          </a:xfrm>
          <a:prstGeom prst="rect">
            <a:avLst/>
          </a:prstGeo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9pPr>
          </a:lstStyle>
          <a:p>
            <a:r>
              <a:rPr lang="tr-TR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KURULUM NETBEANS </a:t>
            </a:r>
            <a:endParaRPr lang="tr-TR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61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 </a:t>
            </a:r>
            <a:endParaRPr lang="tr-TR" dirty="0"/>
          </a:p>
        </p:txBody>
      </p:sp>
      <p:sp>
        <p:nvSpPr>
          <p:cNvPr id="244739" name="Rectangle 3"/>
          <p:cNvSpPr>
            <a:spLocks noGrp="1" noChangeArrowheads="1"/>
          </p:cNvSpPr>
          <p:nvPr>
            <p:ph idx="1"/>
          </p:nvPr>
        </p:nvSpPr>
        <p:spPr>
          <a:xfrm>
            <a:off x="684840" y="980728"/>
            <a:ext cx="8075613" cy="4525962"/>
          </a:xfrm>
        </p:spPr>
        <p:txBody>
          <a:bodyPr/>
          <a:lstStyle/>
          <a:p>
            <a:pPr marL="0" indent="0"/>
            <a:r>
              <a:rPr lang="tr-TR" dirty="0" smtClean="0">
                <a:solidFill>
                  <a:schemeClr val="tx1">
                    <a:lumMod val="50000"/>
                  </a:schemeClr>
                </a:solidFill>
              </a:rPr>
              <a:t>Kurulumu başlatın.</a:t>
            </a:r>
          </a:p>
          <a:p>
            <a:pPr marL="0" indent="0"/>
            <a:endParaRPr lang="tr-TR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/>
          <a:srcRect l="21222" t="13579" r="35057" b="22438"/>
          <a:stretch/>
        </p:blipFill>
        <p:spPr>
          <a:xfrm>
            <a:off x="389656" y="903449"/>
            <a:ext cx="6990656" cy="5751806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40911"/>
            <a:ext cx="8229600" cy="719138"/>
          </a:xfrm>
          <a:prstGeom prst="rect">
            <a:avLst/>
          </a:prstGeo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9pPr>
          </a:lstStyle>
          <a:p>
            <a:r>
              <a:rPr lang="tr-TR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KURULUM NETBEANS </a:t>
            </a:r>
            <a:endParaRPr lang="tr-TR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651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 </a:t>
            </a:r>
            <a:endParaRPr lang="tr-TR" dirty="0"/>
          </a:p>
        </p:txBody>
      </p:sp>
      <p:sp>
        <p:nvSpPr>
          <p:cNvPr id="244739" name="Rectangle 3"/>
          <p:cNvSpPr>
            <a:spLocks noGrp="1" noChangeArrowheads="1"/>
          </p:cNvSpPr>
          <p:nvPr>
            <p:ph idx="1"/>
          </p:nvPr>
        </p:nvSpPr>
        <p:spPr>
          <a:xfrm>
            <a:off x="684840" y="980728"/>
            <a:ext cx="8075613" cy="4525962"/>
          </a:xfrm>
        </p:spPr>
        <p:txBody>
          <a:bodyPr/>
          <a:lstStyle/>
          <a:p>
            <a:pPr marL="0" indent="0"/>
            <a:r>
              <a:rPr lang="tr-TR" dirty="0" smtClean="0">
                <a:solidFill>
                  <a:schemeClr val="tx1">
                    <a:lumMod val="50000"/>
                  </a:schemeClr>
                </a:solidFill>
              </a:rPr>
              <a:t>Kurulumu başlatın.</a:t>
            </a:r>
          </a:p>
          <a:p>
            <a:pPr marL="0" indent="0"/>
            <a:endParaRPr lang="tr-TR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/>
          <a:srcRect l="21393" t="13983" r="35248" b="21251"/>
          <a:stretch/>
        </p:blipFill>
        <p:spPr>
          <a:xfrm>
            <a:off x="374848" y="1020896"/>
            <a:ext cx="6912768" cy="580535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40911"/>
            <a:ext cx="8229600" cy="719138"/>
          </a:xfrm>
          <a:prstGeom prst="rect">
            <a:avLst/>
          </a:prstGeo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9pPr>
          </a:lstStyle>
          <a:p>
            <a:r>
              <a:rPr lang="tr-TR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KURULUM NETBEANS </a:t>
            </a:r>
            <a:endParaRPr lang="tr-TR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852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 </a:t>
            </a:r>
            <a:endParaRPr lang="tr-TR" dirty="0"/>
          </a:p>
        </p:txBody>
      </p:sp>
      <p:sp>
        <p:nvSpPr>
          <p:cNvPr id="244739" name="Rectangle 3"/>
          <p:cNvSpPr>
            <a:spLocks noGrp="1" noChangeArrowheads="1"/>
          </p:cNvSpPr>
          <p:nvPr>
            <p:ph idx="1"/>
          </p:nvPr>
        </p:nvSpPr>
        <p:spPr>
          <a:xfrm>
            <a:off x="684840" y="980728"/>
            <a:ext cx="8075613" cy="4525962"/>
          </a:xfrm>
        </p:spPr>
        <p:txBody>
          <a:bodyPr/>
          <a:lstStyle/>
          <a:p>
            <a:pPr marL="0" indent="0"/>
            <a:endParaRPr lang="tr-TR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0" indent="0"/>
            <a:endParaRPr lang="tr-TR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/>
          <a:srcRect l="21222" t="14563" r="35057" b="21454"/>
          <a:stretch/>
        </p:blipFill>
        <p:spPr>
          <a:xfrm>
            <a:off x="374848" y="1087760"/>
            <a:ext cx="6933456" cy="5704742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40911"/>
            <a:ext cx="8229600" cy="719138"/>
          </a:xfrm>
          <a:prstGeom prst="rect">
            <a:avLst/>
          </a:prstGeo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9pPr>
          </a:lstStyle>
          <a:p>
            <a:r>
              <a:rPr lang="tr-TR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KURULUM NETBEANS </a:t>
            </a:r>
            <a:endParaRPr lang="tr-TR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559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552" y="0"/>
            <a:ext cx="8229600" cy="719138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r"/>
            <a:r>
              <a:rPr lang="tr-TR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KURULUM JDK</a:t>
            </a:r>
            <a:endParaRPr lang="tr-TR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4739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692696"/>
            <a:ext cx="8075613" cy="4525962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tr-TR" dirty="0" smtClean="0">
                <a:solidFill>
                  <a:schemeClr val="tx2"/>
                </a:solidFill>
              </a:rPr>
              <a:t>java.sun.com adresinde </a:t>
            </a:r>
            <a:r>
              <a:rPr lang="tr-TR" dirty="0" err="1" smtClean="0">
                <a:solidFill>
                  <a:schemeClr val="tx2"/>
                </a:solidFill>
              </a:rPr>
              <a:t>JavaSE</a:t>
            </a:r>
            <a:r>
              <a:rPr lang="tr-TR" dirty="0" smtClean="0">
                <a:solidFill>
                  <a:schemeClr val="tx2"/>
                </a:solidFill>
              </a:rPr>
              <a:t>’ e tıklayın </a:t>
            </a:r>
          </a:p>
          <a:p>
            <a:pPr>
              <a:buFont typeface="Wingdings" pitchFamily="2" charset="2"/>
              <a:buChar char="ü"/>
            </a:pPr>
            <a:endParaRPr lang="tr-TR" dirty="0" smtClean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2" t="2985" r="28882" b="22948"/>
          <a:stretch/>
        </p:blipFill>
        <p:spPr bwMode="auto">
          <a:xfrm>
            <a:off x="379708" y="1359116"/>
            <a:ext cx="8389444" cy="5418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6588224" y="4149080"/>
            <a:ext cx="1224136" cy="648072"/>
          </a:xfrm>
          <a:prstGeom prst="ellipse">
            <a:avLst/>
          </a:prstGeom>
          <a:solidFill>
            <a:srgbClr val="FFFF00">
              <a:alpha val="3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163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 </a:t>
            </a:r>
            <a:endParaRPr lang="tr-TR" dirty="0"/>
          </a:p>
        </p:txBody>
      </p:sp>
      <p:sp>
        <p:nvSpPr>
          <p:cNvPr id="244739" name="Rectangle 3"/>
          <p:cNvSpPr>
            <a:spLocks noGrp="1" noChangeArrowheads="1"/>
          </p:cNvSpPr>
          <p:nvPr>
            <p:ph idx="1"/>
          </p:nvPr>
        </p:nvSpPr>
        <p:spPr>
          <a:xfrm>
            <a:off x="684840" y="980728"/>
            <a:ext cx="8075613" cy="4525962"/>
          </a:xfrm>
        </p:spPr>
        <p:txBody>
          <a:bodyPr/>
          <a:lstStyle/>
          <a:p>
            <a:pPr marL="0" indent="0"/>
            <a:endParaRPr lang="tr-TR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0" indent="0"/>
            <a:endParaRPr lang="tr-TR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/>
          <a:srcRect l="21222" t="13579" r="35057" b="22438"/>
          <a:stretch/>
        </p:blipFill>
        <p:spPr>
          <a:xfrm>
            <a:off x="374848" y="1268760"/>
            <a:ext cx="7077472" cy="5184576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40911"/>
            <a:ext cx="8229600" cy="719138"/>
          </a:xfrm>
          <a:prstGeom prst="rect">
            <a:avLst/>
          </a:prstGeo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961212"/>
                </a:solidFill>
                <a:latin typeface="Arial" charset="0"/>
              </a:defRPr>
            </a:lvl9pPr>
          </a:lstStyle>
          <a:p>
            <a:r>
              <a:rPr lang="tr-TR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KURULUM NETBEANS </a:t>
            </a:r>
            <a:endParaRPr lang="tr-TR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769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552" y="0"/>
            <a:ext cx="8229600" cy="719138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r"/>
            <a:r>
              <a:rPr lang="tr-TR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KURULUM</a:t>
            </a:r>
            <a:r>
              <a:rPr lang="tr-TR" sz="3200" b="1" dirty="0" smtClean="0"/>
              <a:t> </a:t>
            </a:r>
            <a:r>
              <a:rPr lang="tr-TR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JDK</a:t>
            </a:r>
            <a:endParaRPr lang="tr-TR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4739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692696"/>
            <a:ext cx="8075613" cy="4525962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tr-TR" dirty="0" smtClean="0">
                <a:solidFill>
                  <a:schemeClr val="tx2"/>
                </a:solidFill>
              </a:rPr>
              <a:t>JAVA Platform (JDK) son sürümü indirin</a:t>
            </a:r>
          </a:p>
          <a:p>
            <a:pPr>
              <a:buFont typeface="Wingdings" pitchFamily="2" charset="2"/>
              <a:buChar char="ü"/>
            </a:pPr>
            <a:endParaRPr lang="tr-TR" dirty="0" smtClean="0">
              <a:solidFill>
                <a:schemeClr val="tx2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6588224" y="4149080"/>
            <a:ext cx="1224136" cy="648072"/>
          </a:xfrm>
          <a:prstGeom prst="ellipse">
            <a:avLst/>
          </a:prstGeom>
          <a:solidFill>
            <a:srgbClr val="FFFF00">
              <a:alpha val="3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/>
          <a:srcRect l="12367" t="22438" r="30077" b="14563"/>
          <a:stretch/>
        </p:blipFill>
        <p:spPr>
          <a:xfrm>
            <a:off x="539552" y="1322814"/>
            <a:ext cx="748883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552" y="0"/>
            <a:ext cx="8229600" cy="719138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r"/>
            <a:r>
              <a:rPr lang="tr-TR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KURULUM</a:t>
            </a:r>
            <a:r>
              <a:rPr lang="tr-TR" sz="3200" b="1" dirty="0" smtClean="0"/>
              <a:t> </a:t>
            </a:r>
            <a:r>
              <a:rPr lang="tr-TR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JDK</a:t>
            </a:r>
            <a:endParaRPr lang="tr-TR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4739" name="Rectangle 3"/>
          <p:cNvSpPr>
            <a:spLocks noGrp="1" noChangeArrowheads="1"/>
          </p:cNvSpPr>
          <p:nvPr>
            <p:ph idx="1"/>
          </p:nvPr>
        </p:nvSpPr>
        <p:spPr>
          <a:xfrm>
            <a:off x="538463" y="548680"/>
            <a:ext cx="8075613" cy="4525962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tr-TR" dirty="0" err="1" smtClean="0">
                <a:solidFill>
                  <a:schemeClr val="tx2"/>
                </a:solidFill>
              </a:rPr>
              <a:t>Accept</a:t>
            </a:r>
            <a:r>
              <a:rPr lang="tr-TR" dirty="0" smtClean="0">
                <a:solidFill>
                  <a:schemeClr val="tx2"/>
                </a:solidFill>
              </a:rPr>
              <a:t> </a:t>
            </a:r>
            <a:r>
              <a:rPr lang="tr-TR" dirty="0" err="1" smtClean="0">
                <a:solidFill>
                  <a:schemeClr val="tx2"/>
                </a:solidFill>
              </a:rPr>
              <a:t>Lisanse</a:t>
            </a:r>
            <a:r>
              <a:rPr lang="tr-TR" dirty="0" smtClean="0">
                <a:solidFill>
                  <a:schemeClr val="tx2"/>
                </a:solidFill>
              </a:rPr>
              <a:t> </a:t>
            </a:r>
            <a:r>
              <a:rPr lang="tr-TR" dirty="0" err="1" smtClean="0">
                <a:solidFill>
                  <a:schemeClr val="tx2"/>
                </a:solidFill>
              </a:rPr>
              <a:t>Agreement</a:t>
            </a:r>
            <a:r>
              <a:rPr lang="tr-TR" dirty="0" smtClean="0">
                <a:solidFill>
                  <a:schemeClr val="tx2"/>
                </a:solidFill>
              </a:rPr>
              <a:t> i seçip ilgili bilgisayar ait </a:t>
            </a:r>
            <a:r>
              <a:rPr lang="tr-TR" dirty="0" err="1" smtClean="0">
                <a:solidFill>
                  <a:schemeClr val="tx2"/>
                </a:solidFill>
              </a:rPr>
              <a:t>jdk</a:t>
            </a:r>
            <a:r>
              <a:rPr lang="tr-TR" dirty="0" smtClean="0">
                <a:solidFill>
                  <a:schemeClr val="tx2"/>
                </a:solidFill>
              </a:rPr>
              <a:t> </a:t>
            </a:r>
            <a:r>
              <a:rPr lang="tr-TR" dirty="0" err="1" smtClean="0">
                <a:solidFill>
                  <a:schemeClr val="tx2"/>
                </a:solidFill>
              </a:rPr>
              <a:t>yı</a:t>
            </a:r>
            <a:r>
              <a:rPr lang="tr-TR" dirty="0" smtClean="0">
                <a:solidFill>
                  <a:schemeClr val="tx2"/>
                </a:solidFill>
              </a:rPr>
              <a:t> indirin. </a:t>
            </a:r>
          </a:p>
        </p:txBody>
      </p:sp>
      <p:sp>
        <p:nvSpPr>
          <p:cNvPr id="2" name="Oval 1"/>
          <p:cNvSpPr/>
          <p:nvPr/>
        </p:nvSpPr>
        <p:spPr>
          <a:xfrm>
            <a:off x="6588224" y="4149080"/>
            <a:ext cx="1224136" cy="648072"/>
          </a:xfrm>
          <a:prstGeom prst="ellipse">
            <a:avLst/>
          </a:prstGeom>
          <a:solidFill>
            <a:srgbClr val="FFFF00">
              <a:alpha val="3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/>
          <a:srcRect l="27593" t="12275" r="29554" b="27571"/>
          <a:stretch/>
        </p:blipFill>
        <p:spPr>
          <a:xfrm>
            <a:off x="256878" y="1645649"/>
            <a:ext cx="8707610" cy="523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8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552" y="0"/>
            <a:ext cx="8229600" cy="719138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r"/>
            <a:r>
              <a:rPr lang="tr-TR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KURULUM</a:t>
            </a:r>
            <a:r>
              <a:rPr lang="tr-TR" sz="3200" b="1" dirty="0" smtClean="0"/>
              <a:t> </a:t>
            </a:r>
            <a:r>
              <a:rPr lang="tr-TR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JDK</a:t>
            </a:r>
            <a:endParaRPr lang="tr-TR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4739" name="Rectangle 3"/>
          <p:cNvSpPr>
            <a:spLocks noGrp="1" noChangeArrowheads="1"/>
          </p:cNvSpPr>
          <p:nvPr>
            <p:ph idx="1"/>
          </p:nvPr>
        </p:nvSpPr>
        <p:spPr>
          <a:xfrm>
            <a:off x="538463" y="548680"/>
            <a:ext cx="8075613" cy="4525962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tr-TR" dirty="0" err="1" smtClean="0">
                <a:solidFill>
                  <a:schemeClr val="tx2"/>
                </a:solidFill>
              </a:rPr>
              <a:t>jdk</a:t>
            </a:r>
            <a:r>
              <a:rPr lang="tr-TR" dirty="0" smtClean="0">
                <a:solidFill>
                  <a:schemeClr val="tx2"/>
                </a:solidFill>
              </a:rPr>
              <a:t> kurulumunu başlatın. </a:t>
            </a:r>
            <a:endParaRPr lang="tr-TR" dirty="0" smtClean="0">
              <a:solidFill>
                <a:schemeClr val="tx2"/>
              </a:solidFill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/>
          <a:srcRect l="33397" t="34250" r="36718" b="38188"/>
          <a:stretch/>
        </p:blipFill>
        <p:spPr>
          <a:xfrm>
            <a:off x="876066" y="1412776"/>
            <a:ext cx="7556571" cy="391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3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7491" y="159655"/>
            <a:ext cx="8229600" cy="719138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r"/>
            <a:r>
              <a:rPr lang="tr-TR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KURULUM</a:t>
            </a:r>
            <a:r>
              <a:rPr lang="tr-TR" sz="3200" b="1" dirty="0" smtClean="0"/>
              <a:t> </a:t>
            </a:r>
            <a:r>
              <a:rPr lang="tr-TR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JDK</a:t>
            </a:r>
            <a:endParaRPr lang="tr-TR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4739" name="Rectangle 3"/>
          <p:cNvSpPr>
            <a:spLocks noGrp="1" noChangeArrowheads="1"/>
          </p:cNvSpPr>
          <p:nvPr>
            <p:ph idx="1"/>
          </p:nvPr>
        </p:nvSpPr>
        <p:spPr>
          <a:xfrm>
            <a:off x="538463" y="548680"/>
            <a:ext cx="8075613" cy="4525962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tr-TR" dirty="0" err="1" smtClean="0">
                <a:solidFill>
                  <a:schemeClr val="tx2"/>
                </a:solidFill>
              </a:rPr>
              <a:t>Next</a:t>
            </a:r>
            <a:r>
              <a:rPr lang="tr-TR" dirty="0" smtClean="0">
                <a:solidFill>
                  <a:schemeClr val="tx2"/>
                </a:solidFill>
              </a:rPr>
              <a:t> ile devam edin. </a:t>
            </a:r>
            <a:endParaRPr lang="tr-TR" dirty="0" smtClean="0">
              <a:solidFill>
                <a:schemeClr val="tx2"/>
              </a:solidFill>
            </a:endParaRPr>
          </a:p>
        </p:txBody>
      </p:sp>
      <p:pic>
        <p:nvPicPr>
          <p:cNvPr id="2" name="Resim 1" descr="Ekran Kırpm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30795"/>
            <a:ext cx="6408712" cy="491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66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552" y="0"/>
            <a:ext cx="8229600" cy="719138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r"/>
            <a:r>
              <a:rPr lang="tr-TR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KURULUM</a:t>
            </a:r>
            <a:r>
              <a:rPr lang="tr-TR" sz="3200" b="1" dirty="0" smtClean="0"/>
              <a:t> </a:t>
            </a:r>
            <a:r>
              <a:rPr lang="tr-TR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JDK</a:t>
            </a:r>
            <a:endParaRPr lang="tr-TR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4739" name="Rectangle 3"/>
          <p:cNvSpPr>
            <a:spLocks noGrp="1" noChangeArrowheads="1"/>
          </p:cNvSpPr>
          <p:nvPr>
            <p:ph idx="1"/>
          </p:nvPr>
        </p:nvSpPr>
        <p:spPr>
          <a:xfrm>
            <a:off x="538463" y="548680"/>
            <a:ext cx="8075613" cy="4525962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tr-TR" dirty="0" smtClean="0">
                <a:solidFill>
                  <a:schemeClr val="tx2"/>
                </a:solidFill>
              </a:rPr>
              <a:t>JRE ve Kaynak kodları kurulumu </a:t>
            </a:r>
            <a:r>
              <a:rPr lang="tr-TR" dirty="0" err="1" smtClean="0">
                <a:solidFill>
                  <a:schemeClr val="tx2"/>
                </a:solidFill>
              </a:rPr>
              <a:t>gerçeklerşir</a:t>
            </a:r>
            <a:r>
              <a:rPr lang="tr-TR" dirty="0" smtClean="0">
                <a:solidFill>
                  <a:schemeClr val="tx2"/>
                </a:solidFill>
              </a:rPr>
              <a:t>. </a:t>
            </a:r>
            <a:r>
              <a:rPr lang="tr-TR" dirty="0" err="1" smtClean="0">
                <a:solidFill>
                  <a:schemeClr val="tx2"/>
                </a:solidFill>
              </a:rPr>
              <a:t>Next</a:t>
            </a:r>
            <a:r>
              <a:rPr lang="tr-TR" dirty="0" smtClean="0">
                <a:solidFill>
                  <a:schemeClr val="tx2"/>
                </a:solidFill>
              </a:rPr>
              <a:t> ile devam edin</a:t>
            </a:r>
            <a:endParaRPr lang="tr-TR" dirty="0" smtClean="0">
              <a:solidFill>
                <a:schemeClr val="tx2"/>
              </a:solidFill>
            </a:endParaRPr>
          </a:p>
        </p:txBody>
      </p:sp>
      <p:pic>
        <p:nvPicPr>
          <p:cNvPr id="3" name="Resim 2" descr="Ekran Kırpm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43433"/>
            <a:ext cx="6840760" cy="521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66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552" y="0"/>
            <a:ext cx="8229600" cy="719138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r"/>
            <a:r>
              <a:rPr lang="tr-TR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KURULUM</a:t>
            </a:r>
            <a:r>
              <a:rPr lang="tr-TR" sz="3200" b="1" dirty="0" smtClean="0"/>
              <a:t> </a:t>
            </a:r>
            <a:r>
              <a:rPr lang="tr-TR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JDK</a:t>
            </a:r>
            <a:endParaRPr lang="tr-TR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4739" name="Rectangle 3"/>
          <p:cNvSpPr>
            <a:spLocks noGrp="1" noChangeArrowheads="1"/>
          </p:cNvSpPr>
          <p:nvPr>
            <p:ph idx="1"/>
          </p:nvPr>
        </p:nvSpPr>
        <p:spPr>
          <a:xfrm>
            <a:off x="538463" y="548680"/>
            <a:ext cx="8075613" cy="4525962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tr-TR" dirty="0" smtClean="0">
                <a:solidFill>
                  <a:schemeClr val="tx2"/>
                </a:solidFill>
              </a:rPr>
              <a:t>JRE ve Kaynak kodları kurulumu </a:t>
            </a:r>
            <a:r>
              <a:rPr lang="tr-TR" dirty="0" err="1" smtClean="0">
                <a:solidFill>
                  <a:schemeClr val="tx2"/>
                </a:solidFill>
              </a:rPr>
              <a:t>gerçeklerşir</a:t>
            </a:r>
            <a:r>
              <a:rPr lang="tr-TR" dirty="0" smtClean="0">
                <a:solidFill>
                  <a:schemeClr val="tx2"/>
                </a:solidFill>
              </a:rPr>
              <a:t>. </a:t>
            </a:r>
            <a:r>
              <a:rPr lang="tr-TR" dirty="0" err="1" smtClean="0">
                <a:solidFill>
                  <a:schemeClr val="tx2"/>
                </a:solidFill>
              </a:rPr>
              <a:t>Next</a:t>
            </a:r>
            <a:r>
              <a:rPr lang="tr-TR" dirty="0" smtClean="0">
                <a:solidFill>
                  <a:schemeClr val="tx2"/>
                </a:solidFill>
              </a:rPr>
              <a:t> ile devam edin</a:t>
            </a:r>
            <a:endParaRPr lang="tr-TR" dirty="0" smtClean="0">
              <a:solidFill>
                <a:schemeClr val="tx2"/>
              </a:solidFill>
            </a:endParaRPr>
          </a:p>
        </p:txBody>
      </p:sp>
      <p:pic>
        <p:nvPicPr>
          <p:cNvPr id="2" name="Resim 1" descr="Ekran Kırpm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719138"/>
            <a:ext cx="7416824" cy="571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39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552" y="0"/>
            <a:ext cx="8229600" cy="719138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r"/>
            <a:r>
              <a:rPr lang="tr-TR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KURULUM</a:t>
            </a:r>
            <a:r>
              <a:rPr lang="tr-TR" sz="3200" b="1" dirty="0" smtClean="0"/>
              <a:t> </a:t>
            </a:r>
            <a:r>
              <a:rPr lang="tr-TR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JDK</a:t>
            </a:r>
            <a:endParaRPr lang="tr-TR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4739" name="Rectangle 3"/>
          <p:cNvSpPr>
            <a:spLocks noGrp="1" noChangeArrowheads="1"/>
          </p:cNvSpPr>
          <p:nvPr>
            <p:ph idx="1"/>
          </p:nvPr>
        </p:nvSpPr>
        <p:spPr>
          <a:xfrm>
            <a:off x="538463" y="548680"/>
            <a:ext cx="8075613" cy="4525962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tr-TR" dirty="0" smtClean="0">
                <a:solidFill>
                  <a:schemeClr val="tx2"/>
                </a:solidFill>
              </a:rPr>
              <a:t>JRE ve Kaynak kodları kurulumu </a:t>
            </a:r>
            <a:r>
              <a:rPr lang="tr-TR" dirty="0" err="1" smtClean="0">
                <a:solidFill>
                  <a:schemeClr val="tx2"/>
                </a:solidFill>
              </a:rPr>
              <a:t>gerçeklerşir</a:t>
            </a:r>
            <a:r>
              <a:rPr lang="tr-TR" dirty="0" smtClean="0">
                <a:solidFill>
                  <a:schemeClr val="tx2"/>
                </a:solidFill>
              </a:rPr>
              <a:t>. </a:t>
            </a:r>
            <a:r>
              <a:rPr lang="tr-TR" dirty="0" err="1" smtClean="0">
                <a:solidFill>
                  <a:schemeClr val="tx2"/>
                </a:solidFill>
              </a:rPr>
              <a:t>Next</a:t>
            </a:r>
            <a:r>
              <a:rPr lang="tr-TR" dirty="0" smtClean="0">
                <a:solidFill>
                  <a:schemeClr val="tx2"/>
                </a:solidFill>
              </a:rPr>
              <a:t> ile devam edin</a:t>
            </a:r>
            <a:endParaRPr lang="tr-TR" dirty="0" smtClean="0">
              <a:solidFill>
                <a:schemeClr val="tx2"/>
              </a:solidFill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/>
          <a:srcRect l="31183" t="22438" r="22329" b="24406"/>
          <a:stretch/>
        </p:blipFill>
        <p:spPr>
          <a:xfrm>
            <a:off x="311204" y="719138"/>
            <a:ext cx="8424936" cy="541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52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485CA39F62AA47AD51DD582C5DB1E5" ma:contentTypeVersion="3" ma:contentTypeDescription="Create a new document." ma:contentTypeScope="" ma:versionID="b7102331ec6bc3d7b10ffc9aea373c9f">
  <xsd:schema xmlns:xsd="http://www.w3.org/2001/XMLSchema" xmlns:xs="http://www.w3.org/2001/XMLSchema" xmlns:p="http://schemas.microsoft.com/office/2006/metadata/properties" xmlns:ns2="cf8c0f50-f2f9-43d5-8bf4-3979bc85629d" targetNamespace="http://schemas.microsoft.com/office/2006/metadata/properties" ma:root="true" ma:fieldsID="e4b17e316fdf90c03b5ce0e2198a70c3" ns2:_="">
    <xsd:import namespace="cf8c0f50-f2f9-43d5-8bf4-3979bc85629d"/>
    <xsd:element name="properties">
      <xsd:complexType>
        <xsd:sequence>
          <xsd:element name="documentManagement">
            <xsd:complexType>
              <xsd:all>
                <xsd:element ref="ns2:CourseGroupID" minOccurs="0"/>
                <xsd:element ref="ns2:TermID" minOccurs="0"/>
                <xsd:element ref="ns2:InstructorsADUserna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8c0f50-f2f9-43d5-8bf4-3979bc85629d" elementFormDefault="qualified">
    <xsd:import namespace="http://schemas.microsoft.com/office/2006/documentManagement/types"/>
    <xsd:import namespace="http://schemas.microsoft.com/office/infopath/2007/PartnerControls"/>
    <xsd:element name="CourseGroupID" ma:index="8" nillable="true" ma:displayName="CourseGroupID" ma:internalName="CourseGroupID">
      <xsd:simpleType>
        <xsd:restriction base="dms:Text"/>
      </xsd:simpleType>
    </xsd:element>
    <xsd:element name="TermID" ma:index="9" nillable="true" ma:displayName="TermID" ma:internalName="TermID">
      <xsd:simpleType>
        <xsd:restriction base="dms:Text"/>
      </xsd:simpleType>
    </xsd:element>
    <xsd:element name="InstructorsADUsername" ma:index="10" nillable="true" ma:displayName="InstructorsADUsername" ma:internalName="InstructorsADUsernam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nstructorsADUsername xmlns="cf8c0f50-f2f9-43d5-8bf4-3979bc85629d" xsi:nil="true"/>
    <CourseGroupID xmlns="cf8c0f50-f2f9-43d5-8bf4-3979bc85629d" xsi:nil="true"/>
    <TermID xmlns="cf8c0f50-f2f9-43d5-8bf4-3979bc85629d" xsi:nil="true"/>
  </documentManagement>
</p:properties>
</file>

<file path=customXml/itemProps1.xml><?xml version="1.0" encoding="utf-8"?>
<ds:datastoreItem xmlns:ds="http://schemas.openxmlformats.org/officeDocument/2006/customXml" ds:itemID="{1D69440F-3DCB-46D3-9E8F-0E66193ED7D4}"/>
</file>

<file path=customXml/itemProps2.xml><?xml version="1.0" encoding="utf-8"?>
<ds:datastoreItem xmlns:ds="http://schemas.openxmlformats.org/officeDocument/2006/customXml" ds:itemID="{10D0E82A-5125-4129-ADBA-385E6797F270}"/>
</file>

<file path=customXml/itemProps3.xml><?xml version="1.0" encoding="utf-8"?>
<ds:datastoreItem xmlns:ds="http://schemas.openxmlformats.org/officeDocument/2006/customXml" ds:itemID="{DD393C58-1873-4F11-8432-64626B2DE830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</TotalTime>
  <Words>161</Words>
  <Application>Microsoft Office PowerPoint</Application>
  <PresentationFormat>Ekran Gösterisi (4:3)</PresentationFormat>
  <Paragraphs>48</Paragraphs>
  <Slides>20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4" baseType="lpstr">
      <vt:lpstr>Arial</vt:lpstr>
      <vt:lpstr>Calibri</vt:lpstr>
      <vt:lpstr>Wingdings</vt:lpstr>
      <vt:lpstr>Ofis Teması</vt:lpstr>
      <vt:lpstr>KURULUM </vt:lpstr>
      <vt:lpstr>KURULUM JDK</vt:lpstr>
      <vt:lpstr>KURULUM JDK</vt:lpstr>
      <vt:lpstr>KURULUM JDK</vt:lpstr>
      <vt:lpstr>KURULUM JDK</vt:lpstr>
      <vt:lpstr>KURULUM JDK</vt:lpstr>
      <vt:lpstr>KURULUM JDK</vt:lpstr>
      <vt:lpstr>KURULUM JDK</vt:lpstr>
      <vt:lpstr>KURULUM JDK</vt:lpstr>
      <vt:lpstr>KURULUM JDK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KURULUM </dc:title>
  <dc:creator>Naciye MACİT</dc:creator>
  <cp:lastModifiedBy>NaciyeMacitSezikli</cp:lastModifiedBy>
  <cp:revision>9</cp:revision>
  <dcterms:created xsi:type="dcterms:W3CDTF">2012-10-03T11:36:43Z</dcterms:created>
  <dcterms:modified xsi:type="dcterms:W3CDTF">2016-10-02T14:41:56Z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0x0101003C485CA39F62AA47AD51DD582C5DB1E5</vt:lpwstr>
  </property>
</Properties>
</file>